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309" r:id="rId2"/>
    <p:sldId id="312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3" r:id="rId17"/>
    <p:sldId id="302" r:id="rId18"/>
    <p:sldId id="304" r:id="rId19"/>
    <p:sldId id="306" r:id="rId20"/>
    <p:sldId id="311" r:id="rId21"/>
    <p:sldId id="307" r:id="rId22"/>
    <p:sldId id="308" r:id="rId23"/>
    <p:sldId id="31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759B6-8A13-2148-8DBD-15CB5EDF7361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9A36F-DC61-9349-8A79-2CF4F6B40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45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Click "Draw", then click one of the pens.</a:t>
            </a:r>
          </a:p>
          <a:p>
            <a:r>
              <a:rPr lang="en-US">
                <a:cs typeface="Calibri"/>
              </a:rPr>
              <a:t>Add in cattle drive lines, mines, the Transcontinental Railroad, and highlight the Great Plains as we move through the notes</a:t>
            </a:r>
          </a:p>
          <a:p>
            <a:r>
              <a:rPr lang="en-US">
                <a:cs typeface="Calibri"/>
              </a:rPr>
              <a:t>It does NOT need to be exact, just try your best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F2748-1C98-4098-85F8-768A671FD56D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17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F2748-1C98-4098-85F8-768A671FD5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64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F2748-1C98-4098-85F8-768A671FD5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7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63B2-A461-3E42-B2EF-9C8D2AC68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E7046-ED19-A949-8C10-EE2FFD5CE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D4AB4-CDF5-EC4D-B1F5-388A70387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AEF25-C7EB-1D45-AF38-3E664AAD1461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476D5-0414-D947-99FA-7B0C343AE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A7B39-3EFE-AE47-A2C8-41DF6A798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C458F-FE89-D34F-A4A3-F2E72DB7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5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AD6D6-0FFC-6D40-9821-615A2241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87C15-E9B7-6B46-9765-2A53FABF5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1F229-7EF4-2C44-B0A8-6BC46D86D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AEF25-C7EB-1D45-AF38-3E664AAD1461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D2685-72A5-8348-8A1A-43C658D99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F6563-309B-1543-A1B4-3F8393DC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C458F-FE89-D34F-A4A3-F2E72DB7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71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8CDC45-6E05-A748-B30D-DEB3455B76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E7F52B-E06E-8A41-9E74-071016293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B7D86-0211-9F44-AB63-DB5E03DCC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AEF25-C7EB-1D45-AF38-3E664AAD1461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6F6C5-15A2-5B4F-9AC2-0876D2869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28CBF-A962-4945-A16B-F686C74EB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C458F-FE89-D34F-A4A3-F2E72DB7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72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69C56-3246-1448-8F61-237D8E79C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867E6-B26A-7346-9F95-6C5AA5DC3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0BC3C-EC92-B240-8D2E-83221594B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AEF25-C7EB-1D45-AF38-3E664AAD1461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B3FB5-09FF-944D-BA89-BD046C1AD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2A60C-CB15-514C-A461-74AF9B6F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C458F-FE89-D34F-A4A3-F2E72DB7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25B05-7AB4-DA4C-AA39-97934C723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BB06A-82C4-9443-9B06-21D33CE7F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C3C51-63F8-D648-B31F-F924BB627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AEF25-C7EB-1D45-AF38-3E664AAD1461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7B18D-13E1-2F4E-8E5E-1E0F7FD5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13F72-50E2-6A4F-93BB-CA6F92FB5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C458F-FE89-D34F-A4A3-F2E72DB7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9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F860-3751-594C-B4B2-70F515D9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A4558-EA8F-C643-A2C2-486831C86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EA935-FCE8-F444-82D5-6E0BB6A00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3A8F9F-DB52-1447-9AFE-305B1A377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AEF25-C7EB-1D45-AF38-3E664AAD1461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6FC08-9C86-8A4E-9DD4-F5A0218DB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04951-8A0B-1B47-A26B-45EA1CA26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C458F-FE89-D34F-A4A3-F2E72DB7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32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7015-051A-FC42-9C45-E2F744194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53ADA-E844-894A-8323-114C91B00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80568-02A6-C245-943C-7A725522D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E6297B-14C2-5C43-8FBB-2BFC894FB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6AC41-9DB5-6945-B6C5-9E1635F451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D077B5-32DC-DB47-B586-EC81A274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AEF25-C7EB-1D45-AF38-3E664AAD1461}" type="datetimeFigureOut">
              <a:rPr lang="en-US" smtClean="0"/>
              <a:t>9/15/20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43D7F2-31FA-A541-94CC-F4B11A97D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DB31FD-C607-AE4F-9E97-ED5704B70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C458F-FE89-D34F-A4A3-F2E72DB7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77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53DE-C901-C047-A1B8-B739F1238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6366A6-5CE7-A24A-A9FF-25158B42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AEF25-C7EB-1D45-AF38-3E664AAD1461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45797-C5D0-5C45-B4A9-AB2F1D7D7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045E2-CB9E-CA43-A608-D2662B2DD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C458F-FE89-D34F-A4A3-F2E72DB7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88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D0A05-4E91-894F-9D55-556ABD56A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AEF25-C7EB-1D45-AF38-3E664AAD1461}" type="datetimeFigureOut">
              <a:rPr lang="en-US" smtClean="0"/>
              <a:t>9/15/20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7B7DCB-72E9-E44D-96C0-ECA5F2381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AEF9D-CC41-C042-8212-2ECB0094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C458F-FE89-D34F-A4A3-F2E72DB7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25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05C80-3A08-494C-99A7-09574084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8E969-A6A5-1340-B578-4BAAFB3C0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322AF-BC82-7B44-8B10-93FD21AF7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934D5-60CE-654D-BE71-C4AEEF9AC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AEF25-C7EB-1D45-AF38-3E664AAD1461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9FC74-70CB-9F44-8CAB-B4D2FB822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AF770-3443-C643-9FF3-32554B20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C458F-FE89-D34F-A4A3-F2E72DB7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76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98E7-DB25-1D43-9C47-B37F56CB4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415BAC-3D56-1D4C-A4BB-88A30AE91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A97E0-5D96-A94C-A595-998000669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2AF47-B4E7-234C-BD6B-3BC6C9E5E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AEF25-C7EB-1D45-AF38-3E664AAD1461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B2D31-A7FA-D047-A446-06C88C051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EB85B-2E72-E447-890B-DF4FF1842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C458F-FE89-D34F-A4A3-F2E72DB7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50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CA1F4D-8F14-CA4B-9043-ABD21995C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BCFF8-0342-F747-8A67-74FD7A083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367AC-F1E8-5945-A5F9-8A47F1FC02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AEF25-C7EB-1D45-AF38-3E664AAD1461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E8B4D-3C68-D74F-93D6-DFB2DC3BA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2A025-341B-074F-A1A0-680DC2F83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C458F-FE89-D34F-A4A3-F2E72DB70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4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CD41-9754-4E64-84F0-2C14E4C6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lang="en-US">
                <a:ea typeface="Cambria"/>
              </a:rPr>
              <a:t>The Frontier</a:t>
            </a:r>
            <a:endParaRPr lang="en-US"/>
          </a:p>
        </p:txBody>
      </p:sp>
      <p:pic>
        <p:nvPicPr>
          <p:cNvPr id="5" name="Picture 5" descr="A picture containing grass, outdoor, mountain, field&#10;&#10;Description automatically generated">
            <a:extLst>
              <a:ext uri="{FF2B5EF4-FFF2-40B4-BE49-F238E27FC236}">
                <a16:creationId xmlns:a16="http://schemas.microsoft.com/office/drawing/2014/main" id="{D04B2730-6405-471A-B88C-FC7D57B9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24" y="1428297"/>
            <a:ext cx="7358331" cy="500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24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D6B7-C79B-4816-8C50-20E7CD7B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lang="en-US">
                <a:ea typeface="Cambria"/>
              </a:rPr>
              <a:t>The Frontier Lecture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9F794-60EE-47FF-8372-EC000350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Why were time zones created?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So that railroad schedules could be coordinated 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1609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D6B7-C79B-4816-8C50-20E7CD7B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lang="en-US">
                <a:ea typeface="Cambria"/>
              </a:rPr>
              <a:t>The Frontier Lecture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9F794-60EE-47FF-8372-EC000350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How did cattle ranches begin?</a:t>
            </a:r>
            <a:endParaRPr lang="en-US" dirty="0"/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Cattle started to come together and roam around Texas. 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Where were most cattle ranches located?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Texas</a:t>
            </a:r>
            <a:r>
              <a:rPr lang="en-US" dirty="0"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8748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D6B7-C79B-4816-8C50-20E7CD7B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lang="en-US">
                <a:ea typeface="Cambria"/>
              </a:rPr>
              <a:t>The Frontier Lecture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9F794-60EE-47FF-8372-EC000350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How were cows moved north to be processed?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Created cattle drives </a:t>
            </a:r>
          </a:p>
          <a:p>
            <a:r>
              <a:rPr lang="en-US" dirty="0">
                <a:cs typeface="Calibri"/>
              </a:rPr>
              <a:t>What invention prevented cows from roaming freely?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Barbed wire </a:t>
            </a:r>
          </a:p>
        </p:txBody>
      </p:sp>
    </p:spTree>
    <p:extLst>
      <p:ext uri="{BB962C8B-B14F-4D97-AF65-F5344CB8AC3E}">
        <p14:creationId xmlns:p14="http://schemas.microsoft.com/office/powerpoint/2010/main" val="307396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D6B7-C79B-4816-8C50-20E7CD7B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lang="en-US">
                <a:ea typeface="Cambria"/>
              </a:rPr>
              <a:t>The Frontier Lecture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9F794-60EE-47FF-8372-EC000350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What is a cattle town?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A place for cattle to be loaded onto trains and ship them to markets in the East</a:t>
            </a:r>
          </a:p>
          <a:p>
            <a:r>
              <a:rPr lang="en-US" dirty="0">
                <a:cs typeface="Calibri"/>
              </a:rPr>
              <a:t>What are two examples of cattle towns in Texas?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San Angelo 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Fort Worth </a:t>
            </a:r>
          </a:p>
        </p:txBody>
      </p:sp>
    </p:spTree>
    <p:extLst>
      <p:ext uri="{BB962C8B-B14F-4D97-AF65-F5344CB8AC3E}">
        <p14:creationId xmlns:p14="http://schemas.microsoft.com/office/powerpoint/2010/main" val="2775673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D6B7-C79B-4816-8C50-20E7CD7B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lang="en-US">
                <a:ea typeface="Cambria"/>
              </a:rPr>
              <a:t>The Frontier Lecture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9F794-60EE-47FF-8372-EC000350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What are refrigerated packing plants?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A place for cattle processing 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Name 3 examples of refrigerated packing plants.</a:t>
            </a:r>
          </a:p>
          <a:p>
            <a:r>
              <a:rPr lang="en-US" dirty="0">
                <a:solidFill>
                  <a:srgbClr val="0B27FF"/>
                </a:solidFill>
                <a:cs typeface="Calibri"/>
              </a:rPr>
              <a:t>Armour </a:t>
            </a:r>
          </a:p>
          <a:p>
            <a:r>
              <a:rPr lang="en-US" dirty="0">
                <a:solidFill>
                  <a:srgbClr val="0B27FF"/>
                </a:solidFill>
                <a:cs typeface="Calibri"/>
              </a:rPr>
              <a:t>Swift </a:t>
            </a:r>
          </a:p>
          <a:p>
            <a:r>
              <a:rPr lang="en-US" dirty="0">
                <a:solidFill>
                  <a:srgbClr val="0B27FF"/>
                </a:solidFill>
                <a:cs typeface="Calibri"/>
              </a:rPr>
              <a:t>Libby </a:t>
            </a:r>
          </a:p>
        </p:txBody>
      </p:sp>
    </p:spTree>
    <p:extLst>
      <p:ext uri="{BB962C8B-B14F-4D97-AF65-F5344CB8AC3E}">
        <p14:creationId xmlns:p14="http://schemas.microsoft.com/office/powerpoint/2010/main" val="979789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D6B7-C79B-4816-8C50-20E7CD7B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lang="en-US">
                <a:ea typeface="Cambria"/>
              </a:rPr>
              <a:t>The Frontier Lecture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9F794-60EE-47FF-8372-EC000350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Name 2 reasons why the cattle boom ended.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Bitter winter 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Extreme summer</a:t>
            </a:r>
            <a:endParaRPr lang="en-US" dirty="0">
              <a:solidFill>
                <a:srgbClr val="0B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971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D6B7-C79B-4816-8C50-20E7CD7B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lang="en-US">
                <a:ea typeface="Cambria"/>
              </a:rPr>
              <a:t>The Frontier Lecture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9F794-60EE-47FF-8372-EC000350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What did the Homestead Act of 1862 do?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The government fives 160 acers of land for farming</a:t>
            </a:r>
          </a:p>
          <a:p>
            <a:r>
              <a:rPr lang="en-US" dirty="0">
                <a:cs typeface="Calibri"/>
              </a:rPr>
              <a:t>Which part of the country did farmers move to?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People settled in the west</a:t>
            </a:r>
          </a:p>
          <a:p>
            <a:r>
              <a:rPr lang="en-US" dirty="0">
                <a:cs typeface="Calibri"/>
              </a:rPr>
              <a:t>People that moved west through the Homestead Act were called what?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Homesteaders </a:t>
            </a:r>
          </a:p>
        </p:txBody>
      </p:sp>
    </p:spTree>
    <p:extLst>
      <p:ext uri="{BB962C8B-B14F-4D97-AF65-F5344CB8AC3E}">
        <p14:creationId xmlns:p14="http://schemas.microsoft.com/office/powerpoint/2010/main" val="3642642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D6B7-C79B-4816-8C50-20E7CD7B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lang="en-US">
                <a:ea typeface="Cambria"/>
              </a:rPr>
              <a:t>The Frontier Lecture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9F794-60EE-47FF-8372-EC000350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Why did homesteaders live in sod homes?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They didn’t have a choice/they didn’t have the resources to build lumber homes </a:t>
            </a:r>
            <a:r>
              <a:rPr lang="en-US" dirty="0">
                <a:cs typeface="Calibri"/>
              </a:rPr>
              <a:t> 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767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D6B7-C79B-4816-8C50-20E7CD7B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lang="en-US">
                <a:ea typeface="Cambria"/>
              </a:rPr>
              <a:t>Reflection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9F794-60EE-47FF-8372-EC000350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What kind of relationship did farmers and railroad companies have?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I think they are going to bad relationship. </a:t>
            </a:r>
            <a:endParaRPr lang="en-US" dirty="0">
              <a:solidFill>
                <a:srgbClr val="0B27FF"/>
              </a:solidFill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5527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D6B7-C79B-4816-8C50-20E7CD7B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lang="en-US">
                <a:ea typeface="Cambria"/>
              </a:rPr>
              <a:t>Wrap Up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9F794-60EE-47FF-8372-EC000350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Identify 3 pull factors that drew people West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Homestead act 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Railroad jobs 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Mining jobs</a:t>
            </a:r>
          </a:p>
          <a:p>
            <a:r>
              <a:rPr lang="en-US" dirty="0">
                <a:cs typeface="Calibri"/>
              </a:rPr>
              <a:t>Brainstorm: why did people leave the East coast?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People needed jobs 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2198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C8F7-5B9E-4661-98E9-07AB9A205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lang="en-US" dirty="0">
                <a:ea typeface="Cambria"/>
              </a:rPr>
              <a:t>Learning Targets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3AF87-7C68-4F3D-8F5A-FCC2B9E09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69522"/>
            <a:ext cx="8229600" cy="505507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I can analyze political issues such as Indian policies. (3A)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I can analyze economic issues such as the growth of railroads, farm issues, and the cattle industry boom. (3B)</a:t>
            </a:r>
            <a:endParaRPr lang="en-US" dirty="0"/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I can identify the major eras in US history from 1877 to the present (2A)</a:t>
            </a:r>
            <a:endParaRPr lang="en-US" dirty="0"/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I can describe the characteristics of major eras from US history from 1877. (2A)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9109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9FE1C-1B7F-4328-B76D-7E9D150C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lang="en-US">
                <a:ea typeface="Cambria"/>
              </a:rPr>
              <a:t>Warm Up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BD5E9-7245-48F9-B908-ADBE6896F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1126" y="1557069"/>
            <a:ext cx="3692105" cy="45259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Identify 3 details that represent important historical ideas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Explain how those details represent important historical ideas</a:t>
            </a:r>
            <a:endParaRPr lang="en-US" dirty="0"/>
          </a:p>
          <a:p>
            <a:pPr lvl="1"/>
            <a:r>
              <a:rPr lang="en-US" dirty="0">
                <a:solidFill>
                  <a:srgbClr val="0B27FF"/>
                </a:solidFill>
                <a:ea typeface="+mn-lt"/>
                <a:cs typeface="+mn-lt"/>
              </a:rPr>
              <a:t>The people walking represents people going from the east to the west </a:t>
            </a:r>
          </a:p>
          <a:p>
            <a:pPr lvl="1"/>
            <a:r>
              <a:rPr lang="en-US" dirty="0">
                <a:solidFill>
                  <a:srgbClr val="0B27FF"/>
                </a:solidFill>
                <a:ea typeface="+mn-lt"/>
                <a:cs typeface="+mn-lt"/>
              </a:rPr>
              <a:t>The horses represent </a:t>
            </a:r>
          </a:p>
          <a:p>
            <a:pPr lvl="1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5" name="Picture 5" descr="A picture containing grass, outdoor, water, riding&#10;&#10;Description automatically generated">
            <a:extLst>
              <a:ext uri="{FF2B5EF4-FFF2-40B4-BE49-F238E27FC236}">
                <a16:creationId xmlns:a16="http://schemas.microsoft.com/office/drawing/2014/main" id="{154E8D84-6651-4193-A19F-DB20FE9A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230" y="1348802"/>
            <a:ext cx="5460520" cy="416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75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D6B7-C79B-4816-8C50-20E7CD7B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lang="en-US">
                <a:ea typeface="Cambria"/>
              </a:rPr>
              <a:t>The Frontier Lecture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9F794-60EE-47FF-8372-EC000350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What happened to Indians as Americans moved West?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They get kicked off their land and put on reservations </a:t>
            </a:r>
          </a:p>
          <a:p>
            <a:r>
              <a:rPr lang="en-US" dirty="0">
                <a:cs typeface="Calibri"/>
              </a:rPr>
              <a:t>Describe the impact of westward expansion on the bison/buffalo population.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The buffalo were hunted and became </a:t>
            </a:r>
            <a:r>
              <a:rPr lang="en-US" dirty="0" err="1">
                <a:solidFill>
                  <a:srgbClr val="0B27FF"/>
                </a:solidFill>
                <a:cs typeface="Calibri"/>
              </a:rPr>
              <a:t>ectinct</a:t>
            </a:r>
            <a:endParaRPr lang="en-US" dirty="0">
              <a:solidFill>
                <a:srgbClr val="0B27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7470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D6B7-C79B-4816-8C50-20E7CD7B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lang="en-US">
                <a:ea typeface="Cambria"/>
              </a:rPr>
              <a:t>The Frontier Lecture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9F794-60EE-47FF-8372-EC000350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A4A75A6-DC5C-4CAC-9C28-4AFEF4E723B1}"/>
              </a:ext>
            </a:extLst>
          </p:cNvPr>
          <p:cNvGraphicFramePr>
            <a:graphicFrameLocks noGrp="1"/>
          </p:cNvGraphicFramePr>
          <p:nvPr/>
        </p:nvGraphicFramePr>
        <p:xfrm>
          <a:off x="1781643" y="1254338"/>
          <a:ext cx="8727963" cy="53633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09321">
                  <a:extLst>
                    <a:ext uri="{9D8B030D-6E8A-4147-A177-3AD203B41FA5}">
                      <a16:colId xmlns:a16="http://schemas.microsoft.com/office/drawing/2014/main" val="1317037739"/>
                    </a:ext>
                  </a:extLst>
                </a:gridCol>
                <a:gridCol w="2909321">
                  <a:extLst>
                    <a:ext uri="{9D8B030D-6E8A-4147-A177-3AD203B41FA5}">
                      <a16:colId xmlns:a16="http://schemas.microsoft.com/office/drawing/2014/main" val="1645311239"/>
                    </a:ext>
                  </a:extLst>
                </a:gridCol>
                <a:gridCol w="2909321">
                  <a:extLst>
                    <a:ext uri="{9D8B030D-6E8A-4147-A177-3AD203B41FA5}">
                      <a16:colId xmlns:a16="http://schemas.microsoft.com/office/drawing/2014/main" val="3118184806"/>
                    </a:ext>
                  </a:extLst>
                </a:gridCol>
              </a:tblGrid>
              <a:tr h="1340826">
                <a:tc>
                  <a:txBody>
                    <a:bodyPr/>
                    <a:lstStyle/>
                    <a:p>
                      <a:r>
                        <a:rPr lang="en-US" sz="3200">
                          <a:latin typeface="Century Gothic"/>
                        </a:rPr>
                        <a:t>Indian Policy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Century Gothic"/>
                        </a:rPr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Century Gothic"/>
                        </a:rPr>
                        <a:t>Effect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479235"/>
                  </a:ext>
                </a:extLst>
              </a:tr>
              <a:tr h="13408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B27FF"/>
                          </a:solidFill>
                        </a:rPr>
                        <a:t>Civilization Fund Act (1819)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B27FF"/>
                          </a:solidFill>
                        </a:rPr>
                        <a:t>Encouraged schools and missions to “educate” Indians in the ways of the white 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B27FF"/>
                          </a:solidFill>
                        </a:rPr>
                        <a:t>Divided the nations into social classes; caused the Indian culture to begin to disappear.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451564"/>
                  </a:ext>
                </a:extLst>
              </a:tr>
              <a:tr h="13408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B27FF"/>
                          </a:solidFill>
                        </a:rPr>
                        <a:t>Indian Removal Act (1830)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B27FF"/>
                          </a:solidFill>
                        </a:rPr>
                        <a:t>Move Indians in the eastern part of the US to lands west of the Mississippi River.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B27FF"/>
                          </a:solidFill>
                        </a:rPr>
                        <a:t>Trail of Tears –many died along the way.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131231"/>
                  </a:ext>
                </a:extLst>
              </a:tr>
              <a:tr h="13408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B27FF"/>
                          </a:solidFill>
                        </a:rPr>
                        <a:t>Dawes Severalty Act (1887)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B27FF"/>
                          </a:solidFill>
                        </a:rPr>
                        <a:t>Divided tribal land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B27FF"/>
                          </a:solidFill>
                        </a:rPr>
                        <a:t>Failure-the change of lifestyle and culture was too dramatic and drastic.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28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3187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EA22B-995C-4400-AA13-9BBE70697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Frontier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1B91C-5657-4A97-B118-B1000126E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assimilation?</a:t>
            </a:r>
          </a:p>
          <a:p>
            <a:pPr lvl="1"/>
            <a:r>
              <a:rPr lang="en-US">
                <a:solidFill>
                  <a:srgbClr val="0B27FF"/>
                </a:solidFill>
              </a:rPr>
              <a:t>Accepting white man </a:t>
            </a:r>
            <a:r>
              <a:rPr lang="en-US" dirty="0">
                <a:solidFill>
                  <a:srgbClr val="0B27FF"/>
                </a:solidFill>
              </a:rPr>
              <a:t>culture. </a:t>
            </a:r>
          </a:p>
        </p:txBody>
      </p:sp>
    </p:spTree>
    <p:extLst>
      <p:ext uri="{BB962C8B-B14F-4D97-AF65-F5344CB8AC3E}">
        <p14:creationId xmlns:p14="http://schemas.microsoft.com/office/powerpoint/2010/main" val="774282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4172D-E95D-4A7C-A71B-8C6F93EE1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lang="en-US">
                <a:ea typeface="Cambria"/>
              </a:rPr>
              <a:t>Warm Up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6A16F-337B-4CB4-869F-2AA9403B1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Think about the West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Write down 5 things you know about the West or associate (connect) with it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Farming 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Railroads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Trains  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Cattle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Horses </a:t>
            </a:r>
          </a:p>
          <a:p>
            <a:pPr lvl="1"/>
            <a:endParaRPr lang="en-US" dirty="0">
              <a:solidFill>
                <a:srgbClr val="0B27FF"/>
              </a:solidFill>
              <a:cs typeface="Calibri"/>
            </a:endParaRPr>
          </a:p>
          <a:p>
            <a:pPr lvl="1"/>
            <a:endParaRPr lang="en-US" dirty="0">
              <a:solidFill>
                <a:srgbClr val="0B27FF"/>
              </a:solidFill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421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image.slidesharecdn.com/visualsch19-100105094419-phpapp01/95/his-3002-visuals-ch19-3-728.jpg?cb=1262684733">
            <a:extLst>
              <a:ext uri="{FF2B5EF4-FFF2-40B4-BE49-F238E27FC236}">
                <a16:creationId xmlns:a16="http://schemas.microsoft.com/office/drawing/2014/main" id="{CE1A0403-F46D-E94C-B597-CDE526B97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" t="5814" r="3198" b="6977"/>
          <a:stretch/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4534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DF2A-4FB1-4E52-9FA5-EF64C2A9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lang="en-US">
                <a:ea typeface="Cambria"/>
              </a:rPr>
              <a:t>The Frontier Lecture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D3350-BC00-4467-BF7A-1E230BCB4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What is Manifest Destiny?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The idea that the US was ordained (commanded or blessed by God) to settle the land from East to West (“From Sea to Shining Sea”)</a:t>
            </a:r>
          </a:p>
        </p:txBody>
      </p:sp>
    </p:spTree>
    <p:extLst>
      <p:ext uri="{BB962C8B-B14F-4D97-AF65-F5344CB8AC3E}">
        <p14:creationId xmlns:p14="http://schemas.microsoft.com/office/powerpoint/2010/main" val="2015445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D6B7-C79B-4816-8C50-20E7CD7B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lang="en-US">
                <a:ea typeface="Cambria"/>
              </a:rPr>
              <a:t>The Frontier Lecture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9F794-60EE-47FF-8372-EC000350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Where did Americans go to mine for gold?</a:t>
            </a:r>
          </a:p>
          <a:p>
            <a:pPr lvl="1"/>
            <a:r>
              <a:rPr lang="en-US" dirty="0">
                <a:cs typeface="Calibri"/>
              </a:rPr>
              <a:t> (+ the years)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Many Americans were lured to the West by the chance to strike it rich by mining gold   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Who worked in mines? Where were 1/3 of workers from?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Miners from the US, France, Germany, Ireland, Mexico, China.</a:t>
            </a:r>
          </a:p>
        </p:txBody>
      </p:sp>
    </p:spTree>
    <p:extLst>
      <p:ext uri="{BB962C8B-B14F-4D97-AF65-F5344CB8AC3E}">
        <p14:creationId xmlns:p14="http://schemas.microsoft.com/office/powerpoint/2010/main" val="274685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D6B7-C79B-4816-8C50-20E7CD7B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lang="en-US" dirty="0">
                <a:ea typeface="Cambria"/>
              </a:rPr>
              <a:t>The Frontier Lecture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9F794-60EE-47FF-8372-EC000350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Which two cities began as mining towns?+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Denver 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Colorado Springs </a:t>
            </a:r>
          </a:p>
        </p:txBody>
      </p:sp>
    </p:spTree>
    <p:extLst>
      <p:ext uri="{BB962C8B-B14F-4D97-AF65-F5344CB8AC3E}">
        <p14:creationId xmlns:p14="http://schemas.microsoft.com/office/powerpoint/2010/main" val="2554768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D6B7-C79B-4816-8C50-20E7CD7B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lang="en-US" dirty="0">
                <a:ea typeface="Cambria"/>
              </a:rPr>
              <a:t>The Frontier Lecture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9F794-60EE-47FF-8372-EC000350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How were railroads companies able to expand west?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The government provided land and land grants </a:t>
            </a:r>
          </a:p>
          <a:p>
            <a:pPr lvl="1"/>
            <a:endParaRPr lang="en-US" dirty="0">
              <a:solidFill>
                <a:srgbClr val="0B27FF"/>
              </a:solidFill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What railway connected the East Coast with the West Coast?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Central Pacific 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Union Pacific </a:t>
            </a:r>
          </a:p>
        </p:txBody>
      </p:sp>
    </p:spTree>
    <p:extLst>
      <p:ext uri="{BB962C8B-B14F-4D97-AF65-F5344CB8AC3E}">
        <p14:creationId xmlns:p14="http://schemas.microsoft.com/office/powerpoint/2010/main" val="1638022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D6B7-C79B-4816-8C50-20E7CD7B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lang="en-US">
                <a:ea typeface="Cambria"/>
              </a:rPr>
              <a:t>The Frontier Lecture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9F794-60EE-47FF-8372-EC000350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Who was used to build the railroads?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Immigrant workers 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Where were they usually from?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China, Ireland, Mexico, Africa </a:t>
            </a:r>
          </a:p>
          <a:p>
            <a:r>
              <a:rPr lang="en-US" dirty="0">
                <a:cs typeface="Calibri"/>
              </a:rPr>
              <a:t>What spot completed the Transcontinental Railroad?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Promontory Point joined the railroads with a golden spike</a:t>
            </a:r>
          </a:p>
          <a:p>
            <a:pPr lvl="1"/>
            <a:r>
              <a:rPr lang="en-US" dirty="0">
                <a:solidFill>
                  <a:srgbClr val="0B27FF"/>
                </a:solidFill>
                <a:cs typeface="Calibri"/>
              </a:rPr>
              <a:t>05/10/1869</a:t>
            </a:r>
          </a:p>
        </p:txBody>
      </p:sp>
    </p:spTree>
    <p:extLst>
      <p:ext uri="{BB962C8B-B14F-4D97-AF65-F5344CB8AC3E}">
        <p14:creationId xmlns:p14="http://schemas.microsoft.com/office/powerpoint/2010/main" val="2152170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801</Words>
  <Application>Microsoft Macintosh PowerPoint</Application>
  <PresentationFormat>Widescreen</PresentationFormat>
  <Paragraphs>135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Century Gothic</vt:lpstr>
      <vt:lpstr>Office Theme</vt:lpstr>
      <vt:lpstr>The Frontier</vt:lpstr>
      <vt:lpstr>Learning Targets</vt:lpstr>
      <vt:lpstr>Warm Up</vt:lpstr>
      <vt:lpstr>PowerPoint Presentation</vt:lpstr>
      <vt:lpstr>The Frontier Lecture</vt:lpstr>
      <vt:lpstr>The Frontier Lecture</vt:lpstr>
      <vt:lpstr>The Frontier Lecture</vt:lpstr>
      <vt:lpstr>The Frontier Lecture</vt:lpstr>
      <vt:lpstr>The Frontier Lecture</vt:lpstr>
      <vt:lpstr>The Frontier Lecture</vt:lpstr>
      <vt:lpstr>The Frontier Lecture</vt:lpstr>
      <vt:lpstr>The Frontier Lecture</vt:lpstr>
      <vt:lpstr>The Frontier Lecture</vt:lpstr>
      <vt:lpstr>The Frontier Lecture</vt:lpstr>
      <vt:lpstr>The Frontier Lecture</vt:lpstr>
      <vt:lpstr>The Frontier Lecture</vt:lpstr>
      <vt:lpstr>The Frontier Lecture</vt:lpstr>
      <vt:lpstr>Reflection</vt:lpstr>
      <vt:lpstr>Wrap Up</vt:lpstr>
      <vt:lpstr>Warm Up</vt:lpstr>
      <vt:lpstr>The Frontier Lecture</vt:lpstr>
      <vt:lpstr>The Frontier Lecture</vt:lpstr>
      <vt:lpstr>The Frontier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Frontier</dc:title>
  <dc:creator>Hanna, John</dc:creator>
  <cp:lastModifiedBy>Hanna, John</cp:lastModifiedBy>
  <cp:revision>1</cp:revision>
  <dcterms:created xsi:type="dcterms:W3CDTF">2020-09-16T00:30:13Z</dcterms:created>
  <dcterms:modified xsi:type="dcterms:W3CDTF">2020-09-16T00:31:26Z</dcterms:modified>
</cp:coreProperties>
</file>